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  <p:sldMasterId id="2147483735" r:id="rId2"/>
  </p:sldMasterIdLst>
  <p:sldIdLst>
    <p:sldId id="256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0" r:id="rId17"/>
    <p:sldId id="264" r:id="rId18"/>
    <p:sldId id="261" r:id="rId19"/>
    <p:sldId id="262" r:id="rId20"/>
    <p:sldId id="277" r:id="rId21"/>
    <p:sldId id="276" r:id="rId22"/>
    <p:sldId id="263" r:id="rId23"/>
    <p:sldId id="278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2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2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1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809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8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5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1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0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48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44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8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15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90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6773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8904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70091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7623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3315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2380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59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9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7F47CF-67C9-420C-80A5-E2069FF0C2DF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8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2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6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3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6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10/7/2013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8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9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grach@uchicago.edu" TargetMode="External"/><Relationship Id="rId2" Type="http://schemas.openxmlformats.org/officeDocument/2006/relationships/hyperlink" Target="mailto:maxinefrendel@uchicago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rajya.karipineni@uchospital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800" dirty="0" smtClean="0"/>
              <a:t>Uchicago Pre-Medical Students Association</a:t>
            </a:r>
            <a:endParaRPr lang="en-US" sz="7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General </a:t>
            </a:r>
            <a:r>
              <a:rPr lang="en-US" dirty="0" smtClean="0"/>
              <a:t>Meeting: Mon, Oct 7</a:t>
            </a:r>
            <a:r>
              <a:rPr lang="en-US" baseline="30000" dirty="0" smtClean="0"/>
              <a:t>th</a:t>
            </a:r>
            <a:r>
              <a:rPr lang="en-US" dirty="0" smtClean="0"/>
              <a:t> , BSLC 109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 rot="21420000">
            <a:off x="1219732" y="5039722"/>
            <a:ext cx="9519988" cy="487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PLEASE SIGN IN!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/>
          <a:lstStyle/>
          <a:p>
            <a:r>
              <a:rPr lang="en-US" dirty="0" smtClean="0"/>
              <a:t>Health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893070" cy="4050792"/>
          </a:xfrm>
        </p:spPr>
        <p:txBody>
          <a:bodyPr/>
          <a:lstStyle/>
          <a:p>
            <a:r>
              <a:rPr lang="en-US" dirty="0" smtClean="0"/>
              <a:t>Guest faculty member who conducts clinical research in or has extensive knowledge of a particular field</a:t>
            </a:r>
          </a:p>
          <a:p>
            <a:endParaRPr lang="en-US" dirty="0"/>
          </a:p>
          <a:p>
            <a:r>
              <a:rPr lang="en-US" dirty="0" smtClean="0"/>
              <a:t>Explore interdisciplinary aspects of health and medicine</a:t>
            </a:r>
          </a:p>
          <a:p>
            <a:endParaRPr lang="en-US" dirty="0"/>
          </a:p>
          <a:p>
            <a:r>
              <a:rPr lang="en-US" dirty="0" smtClean="0"/>
              <a:t>New perspectives in controversy</a:t>
            </a:r>
          </a:p>
          <a:p>
            <a:endParaRPr lang="en-US" dirty="0" smtClean="0"/>
          </a:p>
          <a:p>
            <a:r>
              <a:rPr lang="en-US" dirty="0" smtClean="0"/>
              <a:t>Non-board students can get involved and coordinate if they’d like!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82" t="12808" r="47360" b="13424"/>
          <a:stretch/>
        </p:blipFill>
        <p:spPr>
          <a:xfrm>
            <a:off x="6788066" y="933718"/>
            <a:ext cx="4340182" cy="53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Pritzker</a:t>
            </a:r>
            <a:r>
              <a:rPr lang="en-US" dirty="0" smtClean="0"/>
              <a:t> Luncheon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3753612" cy="405079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Talk with </a:t>
            </a:r>
            <a:r>
              <a:rPr lang="en-US" dirty="0" err="1" smtClean="0"/>
              <a:t>Pritzker</a:t>
            </a:r>
            <a:r>
              <a:rPr lang="en-US" dirty="0" smtClean="0"/>
              <a:t> students</a:t>
            </a:r>
          </a:p>
          <a:p>
            <a:endParaRPr lang="en-US" dirty="0" smtClean="0"/>
          </a:p>
          <a:p>
            <a:r>
              <a:rPr lang="en-US" dirty="0" smtClean="0"/>
              <a:t>Casual, but nice!</a:t>
            </a:r>
          </a:p>
          <a:p>
            <a:endParaRPr lang="en-US" dirty="0" smtClean="0"/>
          </a:p>
          <a:p>
            <a:r>
              <a:rPr lang="en-US" dirty="0" smtClean="0"/>
              <a:t>Free Lunch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9" t="31822" r="46569" b="37544"/>
          <a:stretch/>
        </p:blipFill>
        <p:spPr>
          <a:xfrm>
            <a:off x="5409127" y="2121408"/>
            <a:ext cx="4778062" cy="22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Professions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annual – bigger and better!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Sponsored by UCIHP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Workshops on medical school/grad school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Get-to-know-you-lunch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Fair-styled </a:t>
            </a:r>
            <a:r>
              <a:rPr lang="en-US" dirty="0" smtClean="0"/>
              <a:t>tabling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SAVE THE DATE: May 2, </a:t>
            </a:r>
            <a:r>
              <a:rPr lang="en-US" dirty="0" smtClean="0"/>
              <a:t>2013 [Friday!]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70" t="67561" r="38452" b="14481"/>
          <a:stretch/>
        </p:blipFill>
        <p:spPr>
          <a:xfrm>
            <a:off x="785611" y="4623516"/>
            <a:ext cx="9723550" cy="19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Example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WK2: General Meeting (this!)</a:t>
            </a:r>
          </a:p>
          <a:p>
            <a:r>
              <a:rPr lang="en-US" dirty="0" smtClean="0"/>
              <a:t>WK3: Panel – Stages of Medicine</a:t>
            </a:r>
          </a:p>
          <a:p>
            <a:r>
              <a:rPr lang="en-US" dirty="0" smtClean="0"/>
              <a:t>WK4: Volunteer Experience</a:t>
            </a:r>
          </a:p>
          <a:p>
            <a:r>
              <a:rPr lang="en-US" dirty="0" smtClean="0"/>
              <a:t>WK5: </a:t>
            </a:r>
            <a:r>
              <a:rPr lang="en-US" dirty="0" err="1" smtClean="0"/>
              <a:t>Pritzker</a:t>
            </a:r>
            <a:r>
              <a:rPr lang="en-US" dirty="0" smtClean="0"/>
              <a:t> Luncheon</a:t>
            </a:r>
          </a:p>
          <a:p>
            <a:r>
              <a:rPr lang="en-US" dirty="0" smtClean="0"/>
              <a:t>WK6: Volunteer Experience</a:t>
            </a:r>
          </a:p>
          <a:p>
            <a:r>
              <a:rPr lang="en-US" dirty="0" smtClean="0"/>
              <a:t>WK7: Panel – Gap Year Information</a:t>
            </a:r>
          </a:p>
          <a:p>
            <a:r>
              <a:rPr lang="en-US" dirty="0" smtClean="0"/>
              <a:t>WK8: Health in Context</a:t>
            </a:r>
          </a:p>
          <a:p>
            <a:r>
              <a:rPr lang="en-US" dirty="0" smtClean="0"/>
              <a:t>WK9: General Meeting / Study Break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8834" y="2962141"/>
            <a:ext cx="3193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this is an </a:t>
            </a:r>
            <a:r>
              <a:rPr lang="en-US" i="1" dirty="0" smtClean="0"/>
              <a:t>example</a:t>
            </a:r>
            <a:r>
              <a:rPr lang="en-US" dirty="0" smtClean="0"/>
              <a:t> schedule – you’ll have to stay up-to-date through the </a:t>
            </a:r>
            <a:r>
              <a:rPr lang="en-US" dirty="0" err="1" smtClean="0"/>
              <a:t>listhost</a:t>
            </a:r>
            <a:r>
              <a:rPr lang="en-US" dirty="0" smtClean="0"/>
              <a:t> and/or our websites!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Things!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Awesome Website!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msa.uchicago.edu </a:t>
            </a:r>
          </a:p>
          <a:p>
            <a:r>
              <a:rPr lang="en-US" dirty="0" smtClean="0"/>
              <a:t>One-stop shop for things PMSA, includes:</a:t>
            </a:r>
          </a:p>
          <a:p>
            <a:pPr lvl="1"/>
            <a:r>
              <a:rPr lang="en-US" dirty="0" err="1" smtClean="0"/>
              <a:t>U</a:t>
            </a:r>
            <a:r>
              <a:rPr lang="en-US" dirty="0" err="1"/>
              <a:t>C</a:t>
            </a:r>
            <a:r>
              <a:rPr lang="en-US" dirty="0" err="1" smtClean="0"/>
              <a:t>hicago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Outside resources</a:t>
            </a:r>
          </a:p>
          <a:p>
            <a:pPr lvl="1"/>
            <a:r>
              <a:rPr lang="en-US" dirty="0" smtClean="0"/>
              <a:t>Events calendar</a:t>
            </a:r>
          </a:p>
          <a:p>
            <a:pPr lvl="1"/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Media: </a:t>
            </a:r>
            <a:r>
              <a:rPr lang="en-US" dirty="0" err="1" smtClean="0"/>
              <a:t>PowerPoints</a:t>
            </a:r>
            <a:r>
              <a:rPr lang="en-US" dirty="0" smtClean="0"/>
              <a:t>, pics, etc.</a:t>
            </a:r>
          </a:p>
          <a:p>
            <a:pPr lvl="1"/>
            <a:r>
              <a:rPr lang="en-US" dirty="0" smtClean="0"/>
              <a:t>Forum (!)</a:t>
            </a:r>
          </a:p>
          <a:p>
            <a:pPr lvl="1"/>
            <a:r>
              <a:rPr lang="en-US" dirty="0" smtClean="0"/>
              <a:t>Contact Info + Bios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016" t="8406" r="39937" b="5501"/>
          <a:stretch/>
        </p:blipFill>
        <p:spPr>
          <a:xfrm>
            <a:off x="6362163" y="416632"/>
            <a:ext cx="5731099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8" t="13689" r="3907" b="6558"/>
          <a:stretch/>
        </p:blipFill>
        <p:spPr>
          <a:xfrm>
            <a:off x="0" y="218942"/>
            <a:ext cx="12192000" cy="64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Mentorship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80315"/>
            <a:ext cx="10058400" cy="429188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PMSA Board</a:t>
            </a:r>
          </a:p>
          <a:p>
            <a:pPr lvl="1"/>
            <a:r>
              <a:rPr lang="en-US" dirty="0" smtClean="0"/>
              <a:t>We will send out easy survey link to attendees/</a:t>
            </a:r>
            <a:r>
              <a:rPr lang="en-US" dirty="0" err="1" smtClean="0"/>
              <a:t>listhost</a:t>
            </a:r>
            <a:r>
              <a:rPr lang="en-US" dirty="0" smtClean="0"/>
              <a:t> for match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will get a board member who is their year or </a:t>
            </a:r>
            <a:r>
              <a:rPr lang="en-US" dirty="0" smtClean="0"/>
              <a:t>older</a:t>
            </a:r>
          </a:p>
          <a:p>
            <a:pPr lvl="2"/>
            <a:r>
              <a:rPr lang="en-US" dirty="0" smtClean="0"/>
              <a:t>Your primary PMSA contact</a:t>
            </a:r>
          </a:p>
          <a:p>
            <a:endParaRPr lang="en-US" dirty="0" smtClean="0"/>
          </a:p>
          <a:p>
            <a:r>
              <a:rPr lang="en-US" dirty="0" err="1" smtClean="0"/>
              <a:t>Pritzker</a:t>
            </a:r>
            <a:r>
              <a:rPr lang="en-US" dirty="0" smtClean="0"/>
              <a:t> Students</a:t>
            </a:r>
          </a:p>
          <a:p>
            <a:pPr lvl="1"/>
            <a:r>
              <a:rPr lang="en-US" dirty="0" smtClean="0"/>
              <a:t>In planning stages – you’ll be able to connect with potential mentors at the </a:t>
            </a:r>
            <a:r>
              <a:rPr lang="en-US" dirty="0" err="1" smtClean="0"/>
              <a:t>Pritzker</a:t>
            </a:r>
            <a:r>
              <a:rPr lang="en-US" dirty="0" smtClean="0"/>
              <a:t> luncheons!</a:t>
            </a:r>
          </a:p>
          <a:p>
            <a:pPr lvl="1"/>
            <a:endParaRPr lang="en-US" dirty="0"/>
          </a:p>
          <a:p>
            <a:pPr marL="274320" lvl="1" indent="0" algn="ctr">
              <a:buNone/>
            </a:pPr>
            <a:r>
              <a:rPr lang="en-US" dirty="0" smtClean="0"/>
              <a:t>ULTIMATE GOAL: Get you better access to the resources we can provide, including connections to the University of Chicago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Pre-Med Professional Fraternity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 Delta Epsilon (</a:t>
            </a:r>
            <a:r>
              <a:rPr lang="en-US" dirty="0" err="1" smtClean="0"/>
              <a:t>PhiDE</a:t>
            </a:r>
            <a:r>
              <a:rPr lang="en-US" dirty="0" smtClean="0"/>
              <a:t>) Medical </a:t>
            </a:r>
            <a:r>
              <a:rPr lang="en-US" dirty="0"/>
              <a:t>Fraternity </a:t>
            </a:r>
            <a:r>
              <a:rPr lang="en-US" dirty="0" smtClean="0"/>
              <a:t>“creates </a:t>
            </a:r>
            <a:r>
              <a:rPr lang="en-US" dirty="0"/>
              <a:t>physicians of integrity with a life-long commitment to our guiding principles of philanthropy, deity, and education through fellowship, service, mentoring, and formal training in leadership, science, and ethics</a:t>
            </a:r>
            <a:r>
              <a:rPr lang="en-US" dirty="0" smtClean="0"/>
              <a:t>.” (mission statement)</a:t>
            </a:r>
          </a:p>
          <a:p>
            <a:endParaRPr lang="en-US" dirty="0" smtClean="0"/>
          </a:p>
          <a:p>
            <a:r>
              <a:rPr lang="en-US" dirty="0" smtClean="0"/>
              <a:t>Currently in process of applying for RSO status, so not going just quite yet</a:t>
            </a:r>
          </a:p>
          <a:p>
            <a:pPr lvl="1"/>
            <a:r>
              <a:rPr lang="en-US" dirty="0" smtClean="0"/>
              <a:t>If successful, active membership requirements will satisfy PMSA requirements</a:t>
            </a:r>
          </a:p>
          <a:p>
            <a:endParaRPr lang="en-US" dirty="0" smtClean="0"/>
          </a:p>
          <a:p>
            <a:r>
              <a:rPr lang="en-US" dirty="0" smtClean="0"/>
              <a:t>If interested, contact Maxine </a:t>
            </a:r>
            <a:r>
              <a:rPr lang="en-US" dirty="0" err="1" smtClean="0"/>
              <a:t>Frendel</a:t>
            </a:r>
            <a:r>
              <a:rPr lang="en-US" dirty="0" smtClean="0"/>
              <a:t> at </a:t>
            </a:r>
            <a:r>
              <a:rPr lang="en-US" dirty="0">
                <a:hlinkClick r:id="rId2"/>
              </a:rPr>
              <a:t>maxinefrendel@uchicago.edu</a:t>
            </a:r>
            <a:r>
              <a:rPr lang="en-US" dirty="0"/>
              <a:t> </a:t>
            </a:r>
            <a:r>
              <a:rPr lang="en-US" dirty="0" smtClean="0"/>
              <a:t>or me (Stephanie Grach – </a:t>
            </a:r>
            <a:r>
              <a:rPr lang="en-US" dirty="0" smtClean="0">
                <a:hlinkClick r:id="rId3"/>
              </a:rPr>
              <a:t>sgrach@uchicago.edu</a:t>
            </a:r>
            <a:r>
              <a:rPr lang="en-US" dirty="0" smtClean="0"/>
              <a:t> ) with Name, Email, Year</a:t>
            </a:r>
          </a:p>
        </p:txBody>
      </p:sp>
    </p:spTree>
    <p:extLst>
      <p:ext uri="{BB962C8B-B14F-4D97-AF65-F5344CB8AC3E}">
        <p14:creationId xmlns:p14="http://schemas.microsoft.com/office/powerpoint/2010/main" val="17368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Magazine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193837" cy="4050792"/>
          </a:xfrm>
        </p:spPr>
        <p:txBody>
          <a:bodyPr/>
          <a:lstStyle/>
          <a:p>
            <a:r>
              <a:rPr lang="en-US" dirty="0" smtClean="0"/>
              <a:t>Coordinating a round-year magazine drive so that patients at the UC Medical Center can have reading material while hospitalized</a:t>
            </a:r>
          </a:p>
          <a:p>
            <a:endParaRPr lang="en-US" dirty="0"/>
          </a:p>
          <a:p>
            <a:r>
              <a:rPr lang="en-US" dirty="0" smtClean="0"/>
              <a:t>Keep an eye out for our beautiful bins!</a:t>
            </a:r>
          </a:p>
          <a:p>
            <a:pPr lvl="1"/>
            <a:r>
              <a:rPr lang="en-US" dirty="0" smtClean="0"/>
              <a:t>Will mostly be in dorms, but will try to place in other places </a:t>
            </a:r>
          </a:p>
          <a:p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 err="1" smtClean="0"/>
              <a:t>Rajya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rajya.karipineni@uchospitals.edu</a:t>
            </a:r>
            <a:r>
              <a:rPr lang="en-US" dirty="0" smtClean="0"/>
              <a:t> , for general hospital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223" t="17914" r="48350" b="15361"/>
          <a:stretch/>
        </p:blipFill>
        <p:spPr>
          <a:xfrm>
            <a:off x="7452575" y="0"/>
            <a:ext cx="4739425" cy="48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University of Chicago Pre-Medical Students Association (PMSA) aims to provide academic, extracurricular, social, and support resources to students interested in pursuing medicine and the health professions.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Cultivate </a:t>
            </a:r>
            <a:r>
              <a:rPr lang="en-US" dirty="0"/>
              <a:t>awareness of and foster engagement with issues related to health and medicine in our community </a:t>
            </a:r>
          </a:p>
          <a:p>
            <a:r>
              <a:rPr lang="en-US" dirty="0"/>
              <a:t>Provide resources to explore health and medicine </a:t>
            </a:r>
          </a:p>
          <a:p>
            <a:r>
              <a:rPr lang="en-US" dirty="0"/>
              <a:t>Provide support for academic success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 (for you)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Collaboration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Balance</a:t>
            </a:r>
          </a:p>
          <a:p>
            <a:pPr lvl="1" algn="ctr"/>
            <a:r>
              <a:rPr lang="en-US" dirty="0"/>
              <a:t>A</a:t>
            </a:r>
            <a:r>
              <a:rPr lang="en-US" dirty="0" smtClean="0"/>
              <a:t>cademics, activities, opinions…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Choice</a:t>
            </a:r>
          </a:p>
          <a:p>
            <a:pPr lvl="1" algn="ctr"/>
            <a:r>
              <a:rPr lang="en-US" dirty="0"/>
              <a:t>T</a:t>
            </a:r>
            <a:r>
              <a:rPr lang="en-US" dirty="0" smtClean="0"/>
              <a:t>ake your own path!</a:t>
            </a:r>
          </a:p>
          <a:p>
            <a:pPr lvl="2" algn="ctr"/>
            <a:r>
              <a:rPr lang="en-US" dirty="0" smtClean="0"/>
              <a:t>Don’t be ashamed to not be pre-med!</a:t>
            </a:r>
          </a:p>
          <a:p>
            <a:pPr lvl="2" algn="ctr"/>
            <a:r>
              <a:rPr lang="en-US" dirty="0" smtClean="0"/>
              <a:t>Don’t be ashamed to be pre-med!</a:t>
            </a:r>
          </a:p>
        </p:txBody>
      </p:sp>
    </p:spTree>
    <p:extLst>
      <p:ext uri="{BB962C8B-B14F-4D97-AF65-F5344CB8AC3E}">
        <p14:creationId xmlns:p14="http://schemas.microsoft.com/office/powerpoint/2010/main" val="2560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30" y="1308880"/>
            <a:ext cx="2575774" cy="3778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Contact/Hear From Us:</a:t>
            </a:r>
            <a:br>
              <a:rPr lang="en-US" dirty="0" smtClean="0"/>
            </a:br>
            <a:r>
              <a:rPr lang="en-US" dirty="0" smtClean="0"/>
              <a:t>Website (and forum)!!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719" t="11400" r="18953" b="8671"/>
          <a:stretch/>
        </p:blipFill>
        <p:spPr>
          <a:xfrm>
            <a:off x="2877513" y="270457"/>
            <a:ext cx="9314487" cy="64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Go to UCIHP!!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UChicago</a:t>
            </a:r>
            <a:r>
              <a:rPr lang="en-US" dirty="0" smtClean="0"/>
              <a:t> Careers in Health Professions – you have an advisor assigned based on the last # of your ID, so call over/go in and start with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6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Breaker!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Members will find an area; divide</a:t>
            </a:r>
          </a:p>
          <a:p>
            <a:r>
              <a:rPr lang="en-US" dirty="0" smtClean="0"/>
              <a:t>Tell your group: name, year, potential major/health interest, any interesting fact</a:t>
            </a:r>
          </a:p>
          <a:p>
            <a:r>
              <a:rPr lang="en-US" b="1" dirty="0" smtClean="0"/>
              <a:t>PASS THE MOTION: </a:t>
            </a:r>
          </a:p>
          <a:p>
            <a:pPr lvl="1"/>
            <a:r>
              <a:rPr lang="en-US" dirty="0" smtClean="0"/>
              <a:t>Stand in some sort of circle</a:t>
            </a:r>
          </a:p>
          <a:p>
            <a:pPr lvl="1"/>
            <a:r>
              <a:rPr lang="en-US" dirty="0" smtClean="0"/>
              <a:t>Choose a unique motion that can be done in </a:t>
            </a:r>
            <a:r>
              <a:rPr lang="en-US" b="1" dirty="0" smtClean="0"/>
              <a:t>2</a:t>
            </a:r>
            <a:r>
              <a:rPr lang="en-US" dirty="0" smtClean="0"/>
              <a:t> beats</a:t>
            </a:r>
          </a:p>
          <a:p>
            <a:pPr lvl="1"/>
            <a:r>
              <a:rPr lang="en-US" dirty="0" smtClean="0"/>
              <a:t>Circle starts clapping</a:t>
            </a:r>
          </a:p>
          <a:p>
            <a:pPr lvl="1"/>
            <a:r>
              <a:rPr lang="en-US" dirty="0" smtClean="0"/>
              <a:t>Do your motion and say your name at the same time, clap twice, </a:t>
            </a:r>
            <a:r>
              <a:rPr lang="en-US" i="1" dirty="0" smtClean="0"/>
              <a:t>pass</a:t>
            </a:r>
            <a:r>
              <a:rPr lang="en-US" dirty="0" smtClean="0"/>
              <a:t> by doing motion/saying name of person you’re passing to</a:t>
            </a:r>
          </a:p>
          <a:p>
            <a:pPr lvl="1"/>
            <a:r>
              <a:rPr lang="en-US" dirty="0" smtClean="0"/>
              <a:t>CONTINUE</a:t>
            </a:r>
          </a:p>
          <a:p>
            <a:pPr lvl="1"/>
            <a:r>
              <a:rPr lang="en-US" dirty="0" smtClean="0"/>
              <a:t>First few rounds are practice – elimination afterwards!</a:t>
            </a:r>
          </a:p>
          <a:p>
            <a:pPr lvl="2"/>
            <a:r>
              <a:rPr lang="en-US" dirty="0" smtClean="0"/>
              <a:t>When eliminated, say </a:t>
            </a:r>
            <a:r>
              <a:rPr lang="en-US" dirty="0"/>
              <a:t>[</a:t>
            </a:r>
            <a:r>
              <a:rPr lang="en-US" dirty="0" smtClean="0"/>
              <a:t>another] cool fact about yourself (and stick around for more rounds)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President</a:t>
            </a:r>
            <a:r>
              <a:rPr lang="en-US" dirty="0" smtClean="0"/>
              <a:t>: Stephanie Grach</a:t>
            </a:r>
          </a:p>
          <a:p>
            <a:r>
              <a:rPr lang="en-US" u="sng" dirty="0" smtClean="0"/>
              <a:t>Vice President</a:t>
            </a:r>
            <a:r>
              <a:rPr lang="en-US" dirty="0" smtClean="0"/>
              <a:t>: Teresa Chen</a:t>
            </a:r>
          </a:p>
          <a:p>
            <a:r>
              <a:rPr lang="en-US" u="sng" dirty="0" smtClean="0"/>
              <a:t>Treasurer</a:t>
            </a:r>
            <a:r>
              <a:rPr lang="en-US" dirty="0" smtClean="0"/>
              <a:t>: Melissa Velasquez</a:t>
            </a:r>
          </a:p>
          <a:p>
            <a:r>
              <a:rPr lang="en-US" u="sng" dirty="0" err="1" smtClean="0"/>
              <a:t>Ast</a:t>
            </a:r>
            <a:r>
              <a:rPr lang="en-US" u="sng" dirty="0" smtClean="0"/>
              <a:t>. Treasurer</a:t>
            </a:r>
            <a:r>
              <a:rPr lang="en-US" dirty="0" smtClean="0"/>
              <a:t>: Luke </a:t>
            </a:r>
            <a:r>
              <a:rPr lang="en-US" dirty="0" err="1" smtClean="0"/>
              <a:t>Versten</a:t>
            </a:r>
            <a:endParaRPr lang="en-US" dirty="0" smtClean="0"/>
          </a:p>
          <a:p>
            <a:r>
              <a:rPr lang="en-US" u="sng" dirty="0" smtClean="0"/>
              <a:t>Panel Coordinator</a:t>
            </a:r>
            <a:r>
              <a:rPr lang="en-US" dirty="0" smtClean="0"/>
              <a:t>: Christina Huang</a:t>
            </a:r>
          </a:p>
          <a:p>
            <a:r>
              <a:rPr lang="en-US" u="sng" dirty="0" err="1" smtClean="0"/>
              <a:t>Pritzker</a:t>
            </a:r>
            <a:r>
              <a:rPr lang="en-US" u="sng" dirty="0" smtClean="0"/>
              <a:t> Coordinator</a:t>
            </a:r>
            <a:r>
              <a:rPr lang="en-US" dirty="0" smtClean="0"/>
              <a:t>: Jessie </a:t>
            </a:r>
            <a:r>
              <a:rPr lang="en-US" dirty="0" err="1" smtClean="0"/>
              <a:t>Bronski</a:t>
            </a:r>
            <a:endParaRPr lang="en-US" dirty="0" smtClean="0"/>
          </a:p>
          <a:p>
            <a:r>
              <a:rPr lang="en-US" u="sng" dirty="0" smtClean="0"/>
              <a:t>Publicist</a:t>
            </a:r>
            <a:r>
              <a:rPr lang="en-US" dirty="0" smtClean="0"/>
              <a:t>: Anna </a:t>
            </a:r>
            <a:r>
              <a:rPr lang="en-US" dirty="0" err="1" smtClean="0"/>
              <a:t>Tropnikova</a:t>
            </a:r>
            <a:endParaRPr lang="en-US" dirty="0" smtClean="0"/>
          </a:p>
          <a:p>
            <a:r>
              <a:rPr lang="en-US" u="sng" dirty="0" smtClean="0"/>
              <a:t>Secretary</a:t>
            </a:r>
            <a:r>
              <a:rPr lang="en-US" dirty="0" smtClean="0"/>
              <a:t>: Sarah </a:t>
            </a:r>
            <a:r>
              <a:rPr lang="en-US" dirty="0" err="1" smtClean="0"/>
              <a:t>Watanaskul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286000"/>
            <a:ext cx="4754880" cy="3886200"/>
          </a:xfrm>
        </p:spPr>
        <p:txBody>
          <a:bodyPr/>
          <a:lstStyle/>
          <a:p>
            <a:r>
              <a:rPr lang="en-US" u="sng" dirty="0" smtClean="0"/>
              <a:t>Health Professions Coordinators</a:t>
            </a:r>
            <a:r>
              <a:rPr lang="en-US" dirty="0" smtClean="0"/>
              <a:t>: Christina Leon and Jacqueline Wang</a:t>
            </a:r>
          </a:p>
          <a:p>
            <a:r>
              <a:rPr lang="en-US" u="sng" dirty="0" smtClean="0"/>
              <a:t>Volunteer Coordinators</a:t>
            </a:r>
            <a:r>
              <a:rPr lang="en-US" dirty="0" smtClean="0"/>
              <a:t>: Cindy Avila and Hanna Huang</a:t>
            </a:r>
          </a:p>
          <a:p>
            <a:r>
              <a:rPr lang="en-US" u="sng" dirty="0" smtClean="0"/>
              <a:t>MCAT Review Rep Coordinator</a:t>
            </a:r>
            <a:r>
              <a:rPr lang="en-US" dirty="0" smtClean="0"/>
              <a:t>: Elizabeth Doman</a:t>
            </a:r>
          </a:p>
          <a:p>
            <a:r>
              <a:rPr lang="en-US" u="sng" dirty="0" smtClean="0"/>
              <a:t>UCIHP &amp; Student Activities Liaison</a:t>
            </a:r>
            <a:r>
              <a:rPr lang="en-US" dirty="0" smtClean="0"/>
              <a:t>: Christian </a:t>
            </a:r>
            <a:r>
              <a:rPr lang="en-US" dirty="0" err="1" smtClean="0"/>
              <a:t>Adames</a:t>
            </a:r>
            <a:endParaRPr lang="en-US" dirty="0" smtClean="0"/>
          </a:p>
          <a:p>
            <a:r>
              <a:rPr lang="en-US" u="sng" dirty="0" smtClean="0"/>
              <a:t>Webmaster</a:t>
            </a:r>
            <a:r>
              <a:rPr lang="en-US" dirty="0" smtClean="0"/>
              <a:t>: Andy </a:t>
            </a:r>
            <a:r>
              <a:rPr lang="en-US" dirty="0" err="1" smtClean="0"/>
              <a:t>Rapoport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(table of contents)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Meetings! (2/quarter)</a:t>
            </a:r>
          </a:p>
          <a:p>
            <a:r>
              <a:rPr lang="en-US" dirty="0" smtClean="0"/>
              <a:t>Panels (2/quarter)</a:t>
            </a:r>
          </a:p>
          <a:p>
            <a:r>
              <a:rPr lang="en-US" dirty="0" smtClean="0"/>
              <a:t>Study Breaks </a:t>
            </a:r>
          </a:p>
          <a:p>
            <a:r>
              <a:rPr lang="en-US" dirty="0" smtClean="0"/>
              <a:t>Group Volunteering (1-2/quarter)</a:t>
            </a:r>
          </a:p>
          <a:p>
            <a:r>
              <a:rPr lang="en-US" dirty="0" smtClean="0"/>
              <a:t>Health in Context (1/quarter)</a:t>
            </a:r>
          </a:p>
          <a:p>
            <a:r>
              <a:rPr lang="en-US" dirty="0" err="1" smtClean="0"/>
              <a:t>Pritzker</a:t>
            </a:r>
            <a:r>
              <a:rPr lang="en-US" dirty="0" smtClean="0"/>
              <a:t> Luncheon (1/quarter)</a:t>
            </a:r>
          </a:p>
          <a:p>
            <a:r>
              <a:rPr lang="en-US" dirty="0" smtClean="0"/>
              <a:t>Health Professions Conference (spring quarter)</a:t>
            </a:r>
          </a:p>
          <a:p>
            <a:r>
              <a:rPr lang="en-US" dirty="0" smtClean="0"/>
              <a:t>MCAT Prep Discounts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533" t="48750" r="8492" b="21250"/>
          <a:stretch/>
        </p:blipFill>
        <p:spPr>
          <a:xfrm>
            <a:off x="7338060" y="2354580"/>
            <a:ext cx="34975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Volunteer Event / Year</a:t>
            </a:r>
          </a:p>
          <a:p>
            <a:r>
              <a:rPr lang="en-US" dirty="0" smtClean="0"/>
              <a:t>1 Panel / Quarter (includes Health in Context)</a:t>
            </a:r>
          </a:p>
          <a:p>
            <a:r>
              <a:rPr lang="en-US" dirty="0" smtClean="0"/>
              <a:t>1 Large Scale Event: </a:t>
            </a:r>
            <a:r>
              <a:rPr lang="en-US" dirty="0" err="1" smtClean="0"/>
              <a:t>Pritzker</a:t>
            </a:r>
            <a:r>
              <a:rPr lang="en-US" dirty="0" smtClean="0"/>
              <a:t> Luncheon, Health Professions Conference / Year </a:t>
            </a:r>
          </a:p>
          <a:p>
            <a:r>
              <a:rPr lang="en-US" dirty="0" smtClean="0"/>
              <a:t>HIGHLY SUGGESTED: General Meetings, so you can know what to do!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are these important? </a:t>
            </a:r>
          </a:p>
          <a:p>
            <a:pPr marL="0" indent="0">
              <a:buNone/>
            </a:pPr>
            <a:r>
              <a:rPr lang="en-US" dirty="0" smtClean="0"/>
              <a:t>- Foster community, explore your path appropriately so you understand yourself, and…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offer discounts.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br>
              <a:rPr lang="en-US" dirty="0" smtClean="0"/>
            </a:br>
            <a:r>
              <a:rPr lang="en-US" dirty="0"/>
              <a:t>	 </a:t>
            </a:r>
            <a:r>
              <a:rPr lang="en-US" dirty="0" smtClean="0"/>
              <a:t>         Kaplan and Princeton Review for MEMBERS ONLY.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08" y="2412919"/>
            <a:ext cx="2898775" cy="1824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719" t="66857" r="62604" b="12545"/>
          <a:stretch/>
        </p:blipFill>
        <p:spPr>
          <a:xfrm>
            <a:off x="5384783" y="2412919"/>
            <a:ext cx="3414223" cy="182403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635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broader topics of interest</a:t>
            </a:r>
          </a:p>
          <a:p>
            <a:r>
              <a:rPr lang="en-US" dirty="0" smtClean="0"/>
              <a:t>This quarter: “Stages of Medicine” and “Gap Year”</a:t>
            </a:r>
          </a:p>
          <a:p>
            <a:r>
              <a:rPr lang="en-US" dirty="0" smtClean="0"/>
              <a:t>Possible next quarter: “Cardiology” and “Neurology”</a:t>
            </a:r>
          </a:p>
          <a:p>
            <a:r>
              <a:rPr lang="en-US" dirty="0" smtClean="0"/>
              <a:t>Interested in something else too? Let us know! There’s a poll on the FB group.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We like to hear </a:t>
            </a:r>
            <a:r>
              <a:rPr lang="en-US" b="1" dirty="0" smtClean="0"/>
              <a:t>your</a:t>
            </a:r>
            <a:r>
              <a:rPr lang="en-US" dirty="0" smtClean="0"/>
              <a:t> voice!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874" t="8583" r="34493" b="51629"/>
          <a:stretch/>
        </p:blipFill>
        <p:spPr>
          <a:xfrm>
            <a:off x="141668" y="3947374"/>
            <a:ext cx="4636395" cy="2910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797" t="30414" r="45282" b="40537"/>
          <a:stretch/>
        </p:blipFill>
        <p:spPr>
          <a:xfrm>
            <a:off x="7388180" y="0"/>
            <a:ext cx="4803820" cy="21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04" y="2093976"/>
            <a:ext cx="5513059" cy="4050792"/>
          </a:xfrm>
        </p:spPr>
        <p:txBody>
          <a:bodyPr/>
          <a:lstStyle/>
          <a:p>
            <a:r>
              <a:rPr lang="en-US" dirty="0" smtClean="0"/>
              <a:t>A chance to de-stress with free food and socializing!</a:t>
            </a:r>
          </a:p>
          <a:p>
            <a:endParaRPr lang="en-US" dirty="0" smtClean="0"/>
          </a:p>
          <a:p>
            <a:r>
              <a:rPr lang="en-US" dirty="0" smtClean="0"/>
              <a:t>Why? Because we need a break every now and then!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Will likely combine with future general meetings </a:t>
            </a:r>
          </a:p>
          <a:p>
            <a:pPr lvl="1"/>
            <a:r>
              <a:rPr lang="en-US" dirty="0" smtClean="0"/>
              <a:t>twice a quarter, once at the beginning and once at the end of the quarter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53" t="19498" r="49439" b="40361"/>
          <a:stretch/>
        </p:blipFill>
        <p:spPr>
          <a:xfrm>
            <a:off x="0" y="3921616"/>
            <a:ext cx="3696237" cy="29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Events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479" t="12517" r="33929" b="9434"/>
          <a:stretch/>
        </p:blipFill>
        <p:spPr>
          <a:xfrm>
            <a:off x="1069848" y="2504561"/>
            <a:ext cx="4559758" cy="33576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Previous involvement (independently or through UCSC):</a:t>
            </a:r>
          </a:p>
          <a:p>
            <a:pPr lvl="1"/>
            <a:r>
              <a:rPr lang="en-US" dirty="0" smtClean="0"/>
              <a:t>Ronald McDonald House</a:t>
            </a:r>
          </a:p>
          <a:p>
            <a:pPr lvl="1"/>
            <a:r>
              <a:rPr lang="en-US" dirty="0" smtClean="0"/>
              <a:t>Global Girls</a:t>
            </a:r>
          </a:p>
          <a:p>
            <a:pPr lvl="1"/>
            <a:r>
              <a:rPr lang="en-US" dirty="0" smtClean="0"/>
              <a:t>Community Garden</a:t>
            </a:r>
          </a:p>
          <a:p>
            <a:pPr lvl="1"/>
            <a:r>
              <a:rPr lang="en-US" dirty="0" smtClean="0"/>
              <a:t>University of Chicago Medical Center: Center for Care and Discovery Opening/Move-In Day</a:t>
            </a:r>
          </a:p>
          <a:p>
            <a:pPr lvl="1"/>
            <a:r>
              <a:rPr lang="en-US" dirty="0" smtClean="0"/>
              <a:t>And more…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We can also get you connected!</a:t>
            </a:r>
          </a:p>
        </p:txBody>
      </p:sp>
    </p:spTree>
    <p:extLst>
      <p:ext uri="{BB962C8B-B14F-4D97-AF65-F5344CB8AC3E}">
        <p14:creationId xmlns:p14="http://schemas.microsoft.com/office/powerpoint/2010/main" val="21054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1637</TotalTime>
  <Words>981</Words>
  <Application>Microsoft Office PowerPoint</Application>
  <PresentationFormat>Widescreen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Impact</vt:lpstr>
      <vt:lpstr>Rockwell</vt:lpstr>
      <vt:lpstr>Rockwell Condensed</vt:lpstr>
      <vt:lpstr>Wingdings</vt:lpstr>
      <vt:lpstr>Wood Type</vt:lpstr>
      <vt:lpstr>Main Event</vt:lpstr>
      <vt:lpstr>Uchicago Pre-Medical Students Association</vt:lpstr>
      <vt:lpstr>Our Mission</vt:lpstr>
      <vt:lpstr>Who We Are</vt:lpstr>
      <vt:lpstr>What We Do (table of contents)</vt:lpstr>
      <vt:lpstr>Membership requirements</vt:lpstr>
      <vt:lpstr>we offer discounts.</vt:lpstr>
      <vt:lpstr>Panels</vt:lpstr>
      <vt:lpstr>Study Break</vt:lpstr>
      <vt:lpstr>Volunteer Events</vt:lpstr>
      <vt:lpstr>Health in Context</vt:lpstr>
      <vt:lpstr>Pritzker Luncheon</vt:lpstr>
      <vt:lpstr>Health Professions Conference</vt:lpstr>
      <vt:lpstr>Example Schedule</vt:lpstr>
      <vt:lpstr>New Things!</vt:lpstr>
      <vt:lpstr>Awesome Website!</vt:lpstr>
      <vt:lpstr>PowerPoint Presentation</vt:lpstr>
      <vt:lpstr>Mentorship Opportunities</vt:lpstr>
      <vt:lpstr>Pre-Med Professional Fraternity</vt:lpstr>
      <vt:lpstr>Magazine Drive</vt:lpstr>
      <vt:lpstr>Our GOALS (for you)</vt:lpstr>
      <vt:lpstr>How to Contact/Hear From Us: Website (and forum)!!</vt:lpstr>
      <vt:lpstr>And Go to UCIHP!!</vt:lpstr>
      <vt:lpstr>Ice Breaker!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Uchicago Pre-Medical Students Association</dc:title>
  <dc:creator>Stephanie Grach</dc:creator>
  <cp:lastModifiedBy>Stephanie Grach</cp:lastModifiedBy>
  <cp:revision>49</cp:revision>
  <dcterms:created xsi:type="dcterms:W3CDTF">2013-10-04T17:57:39Z</dcterms:created>
  <dcterms:modified xsi:type="dcterms:W3CDTF">2013-10-07T16:52:38Z</dcterms:modified>
</cp:coreProperties>
</file>